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2" r:id="rId3"/>
    <p:sldId id="277" r:id="rId4"/>
    <p:sldId id="257" r:id="rId5"/>
    <p:sldId id="258" r:id="rId6"/>
    <p:sldId id="264" r:id="rId7"/>
    <p:sldId id="265" r:id="rId8"/>
    <p:sldId id="266" r:id="rId9"/>
    <p:sldId id="267" r:id="rId10"/>
    <p:sldId id="268" r:id="rId11"/>
    <p:sldId id="263" r:id="rId12"/>
    <p:sldId id="271" r:id="rId13"/>
    <p:sldId id="270" r:id="rId14"/>
    <p:sldId id="272" r:id="rId15"/>
    <p:sldId id="259" r:id="rId16"/>
    <p:sldId id="273" r:id="rId17"/>
    <p:sldId id="260" r:id="rId18"/>
    <p:sldId id="274" r:id="rId19"/>
    <p:sldId id="261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harva Patil" initials="AP" lastIdx="1" clrIdx="0">
    <p:extLst>
      <p:ext uri="{19B8F6BF-5375-455C-9EA6-DF929625EA0E}">
        <p15:presenceInfo xmlns:p15="http://schemas.microsoft.com/office/powerpoint/2012/main" userId="89136d753fc367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5T14:43:55.924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F4C0-74CD-4C93-892E-EF80A013983B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BC760-3D96-401E-B83E-05754F97B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8840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F4C0-74CD-4C93-892E-EF80A013983B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BC760-3D96-401E-B83E-05754F97B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817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F4C0-74CD-4C93-892E-EF80A013983B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BC760-3D96-401E-B83E-05754F97B049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8883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F4C0-74CD-4C93-892E-EF80A013983B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BC760-3D96-401E-B83E-05754F97B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101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F4C0-74CD-4C93-892E-EF80A013983B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BC760-3D96-401E-B83E-05754F97B049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1699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F4C0-74CD-4C93-892E-EF80A013983B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BC760-3D96-401E-B83E-05754F97B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4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F4C0-74CD-4C93-892E-EF80A013983B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BC760-3D96-401E-B83E-05754F97B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7158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F4C0-74CD-4C93-892E-EF80A013983B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BC760-3D96-401E-B83E-05754F97B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10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F4C0-74CD-4C93-892E-EF80A013983B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BC760-3D96-401E-B83E-05754F97B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63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F4C0-74CD-4C93-892E-EF80A013983B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BC760-3D96-401E-B83E-05754F97B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394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F4C0-74CD-4C93-892E-EF80A013983B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BC760-3D96-401E-B83E-05754F97B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3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F4C0-74CD-4C93-892E-EF80A013983B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BC760-3D96-401E-B83E-05754F97B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56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F4C0-74CD-4C93-892E-EF80A013983B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BC760-3D96-401E-B83E-05754F97B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39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F4C0-74CD-4C93-892E-EF80A013983B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BC760-3D96-401E-B83E-05754F97B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07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F4C0-74CD-4C93-892E-EF80A013983B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BC760-3D96-401E-B83E-05754F97B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699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F4C0-74CD-4C93-892E-EF80A013983B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BC760-3D96-401E-B83E-05754F97B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864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FF4C0-74CD-4C93-892E-EF80A013983B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B0BC760-3D96-401E-B83E-05754F97B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891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C9E27-59C2-4D28-B1B7-C1A0BC7B22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E-Learning Portal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8021A8-2549-443B-AA93-04C12BF0F3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-By</a:t>
            </a:r>
          </a:p>
          <a:p>
            <a:r>
              <a:rPr lang="en-US"/>
              <a:t>Atharva Patil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055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AB09-B57C-42F9-BAD1-FF1001280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 course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82B08-A599-4E3B-BF0B-F583BF78D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899" y="1691950"/>
            <a:ext cx="5586565" cy="2988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EDD01-756A-4EFA-B372-F8CA56A13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26" y="1691950"/>
            <a:ext cx="5586565" cy="29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95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21EC3-1CA6-4B13-B4E2-EEC4346E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Login(User)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3AA19-E37A-4613-BBD6-1A89DD3EE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06" y="1491447"/>
            <a:ext cx="9094049" cy="487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84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6766-8B37-4943-BF07-6DB66D6DB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18FD7-B39B-4955-93B2-8B371DFD8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can</a:t>
            </a:r>
          </a:p>
          <a:p>
            <a:pPr lvl="1"/>
            <a:r>
              <a:rPr lang="en-US" dirty="0"/>
              <a:t>Enroll in a course</a:t>
            </a:r>
          </a:p>
          <a:p>
            <a:pPr lvl="1"/>
            <a:r>
              <a:rPr lang="en-US" dirty="0"/>
              <a:t>See his details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8628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222C85-FCA1-419C-818B-2701198CF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497" y="1136465"/>
            <a:ext cx="8597006" cy="458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81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E93C9-A7B1-4FE1-A992-3F6DD912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A99D6-6B3D-4842-98C4-842205343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564" y="1670387"/>
            <a:ext cx="5553249" cy="2967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CA1061-956A-4FEC-B4DC-5C82F83FA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21" y="1670387"/>
            <a:ext cx="5547841" cy="296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61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DEE3-B6BF-477E-A78A-B63BC70B3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33451-4C50-44EB-A9C9-73CE818D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73" y="1423633"/>
            <a:ext cx="9046438" cy="48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16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D888A3-D393-4FF7-BE10-FF5AA6F8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18" y="835826"/>
            <a:ext cx="9686564" cy="51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61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7D26-DE1F-4439-8A0F-A001DC7C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3F69F-F823-455A-B9F6-D60B4E2B1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076" y="1402083"/>
            <a:ext cx="9543496" cy="50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3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D14EA5-6B4D-4BA8-8933-C5360B79D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986" y="874897"/>
            <a:ext cx="9606027" cy="510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87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8CEB-719D-4D6A-87A5-2E6FB8F8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4A614-B3D7-4068-A740-ADAC70D29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97" y="1447060"/>
            <a:ext cx="9479870" cy="488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45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11126-20F9-4992-AF9E-4821045BF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E94A-A856-4972-9FAD-F5414BD59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E-learning portal created using JSP Servlets.</a:t>
            </a:r>
          </a:p>
          <a:p>
            <a:r>
              <a:rPr lang="en-US" dirty="0"/>
              <a:t>Technologies used are 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Maven</a:t>
            </a:r>
          </a:p>
          <a:p>
            <a:pPr lvl="1"/>
            <a:r>
              <a:rPr lang="en-US" dirty="0"/>
              <a:t>Apache Tomcat Server 9.0</a:t>
            </a:r>
          </a:p>
          <a:p>
            <a:pPr lvl="1"/>
            <a:r>
              <a:rPr lang="en-US" dirty="0"/>
              <a:t>MySQL 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4550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EBF3AE-A6D7-40B7-A038-78A8C780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844" y="1045777"/>
            <a:ext cx="8902312" cy="47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15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DBD8-4E3B-405F-B6E8-287AE7C7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/>
          <a:lstStyle/>
          <a:p>
            <a:r>
              <a:rPr lang="en-US"/>
              <a:t>						THANK </a:t>
            </a:r>
            <a:r>
              <a:rPr lang="en-US" dirty="0"/>
              <a:t>YOU!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5801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9FB7-F696-42B6-A8E9-8DFB5166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 Structures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6A0CD-C5E9-4840-BDA5-D456338C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02" y="1445806"/>
            <a:ext cx="4982270" cy="1457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D308CC-236F-4409-BEA9-7978A8568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03" y="3099048"/>
            <a:ext cx="4982269" cy="1771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E95046-AFFA-46B3-899B-0F31E2D0D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02" y="5066659"/>
            <a:ext cx="4982270" cy="16575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9F508F-28DE-4605-9F77-007C07344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583" y="1432402"/>
            <a:ext cx="4631984" cy="1457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CE2C55-9ACE-4BA6-A580-228A31DC0D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583" y="3099049"/>
            <a:ext cx="4631984" cy="1771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D75D3E-78C3-47F4-8CE1-7D8EC3AF1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583" y="5066658"/>
            <a:ext cx="4631984" cy="16575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C1C800-510C-4053-ADC1-71FD8904B2FA}"/>
              </a:ext>
            </a:extLst>
          </p:cNvPr>
          <p:cNvSpPr txBox="1"/>
          <p:nvPr/>
        </p:nvSpPr>
        <p:spPr>
          <a:xfrm>
            <a:off x="-25283" y="571078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9528B-3C94-45EE-BCE5-81850639797D}"/>
              </a:ext>
            </a:extLst>
          </p:cNvPr>
          <p:cNvSpPr txBox="1"/>
          <p:nvPr/>
        </p:nvSpPr>
        <p:spPr>
          <a:xfrm>
            <a:off x="-110078" y="380033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4F9B5-11E2-412F-B749-01AA7CFDEE37}"/>
              </a:ext>
            </a:extLst>
          </p:cNvPr>
          <p:cNvSpPr txBox="1"/>
          <p:nvPr/>
        </p:nvSpPr>
        <p:spPr>
          <a:xfrm>
            <a:off x="-31530" y="193040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59F569-01B2-4A72-AC58-227FB5E54946}"/>
              </a:ext>
            </a:extLst>
          </p:cNvPr>
          <p:cNvSpPr txBox="1"/>
          <p:nvPr/>
        </p:nvSpPr>
        <p:spPr>
          <a:xfrm>
            <a:off x="11097723" y="19304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Enroll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AD90D5-9DF8-41F5-A633-EECAEA9CC143}"/>
              </a:ext>
            </a:extLst>
          </p:cNvPr>
          <p:cNvSpPr txBox="1"/>
          <p:nvPr/>
        </p:nvSpPr>
        <p:spPr>
          <a:xfrm>
            <a:off x="11097723" y="380033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Feedback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10E77B-CB9E-4262-98F0-1304346BC343}"/>
              </a:ext>
            </a:extLst>
          </p:cNvPr>
          <p:cNvSpPr txBox="1"/>
          <p:nvPr/>
        </p:nvSpPr>
        <p:spPr>
          <a:xfrm>
            <a:off x="11191336" y="571708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424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43821-DAA9-4467-98CC-B0E99CE7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B8DD3-10C1-49F7-BB53-5C8F4ED79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283" y="1504270"/>
            <a:ext cx="8993595" cy="46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76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21EC3-1CA6-4B13-B4E2-EEC4346E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Login(Administrator) Page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EE536-4659-48ED-9EEE-B1373E7FE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96" y="1485814"/>
            <a:ext cx="9274002" cy="476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35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2E549-5C1A-4FCD-8189-C1A4AB37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Actions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B3811-A9ED-4F8D-B6B0-FC5613327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admin can</a:t>
            </a:r>
          </a:p>
          <a:p>
            <a:pPr lvl="1"/>
            <a:r>
              <a:rPr lang="en-US" dirty="0"/>
              <a:t> View all users or a specific user</a:t>
            </a:r>
          </a:p>
          <a:p>
            <a:pPr lvl="1"/>
            <a:r>
              <a:rPr lang="en-US" dirty="0"/>
              <a:t>Add/Delete a course</a:t>
            </a:r>
          </a:p>
          <a:p>
            <a:pPr lvl="1"/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155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8CF177-80E3-4DF6-BB6A-99AC4BF4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076" y="711600"/>
            <a:ext cx="10170384" cy="543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2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AB09-B57C-42F9-BAD1-FF1001280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all users (admin)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0C03D1-F6C8-455F-AAD6-77E76089F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405" y="1447060"/>
            <a:ext cx="9423189" cy="506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9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AB09-B57C-42F9-BAD1-FF1001280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course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2AA32-F522-465B-AC67-9BB0F6A3B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78" y="1601771"/>
            <a:ext cx="5599920" cy="29982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2D54A2-D87A-47B7-9AC4-958DE7E3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254" y="1601771"/>
            <a:ext cx="5599919" cy="29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485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335</TotalTime>
  <Words>106</Words>
  <Application>Microsoft Office PowerPoint</Application>
  <PresentationFormat>Widescreen</PresentationFormat>
  <Paragraphs>36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E-Learning Portal</vt:lpstr>
      <vt:lpstr>About Project</vt:lpstr>
      <vt:lpstr>Database Table Structures</vt:lpstr>
      <vt:lpstr>Home Page</vt:lpstr>
      <vt:lpstr>Login(Administrator) Page</vt:lpstr>
      <vt:lpstr>Admin Actions</vt:lpstr>
      <vt:lpstr>PowerPoint Presentation</vt:lpstr>
      <vt:lpstr>Show all users (admin)</vt:lpstr>
      <vt:lpstr>Add a course</vt:lpstr>
      <vt:lpstr>Delete a course</vt:lpstr>
      <vt:lpstr>Login(User) Page</vt:lpstr>
      <vt:lpstr>User Actions</vt:lpstr>
      <vt:lpstr>PowerPoint Presentation</vt:lpstr>
      <vt:lpstr>Enroll </vt:lpstr>
      <vt:lpstr>Feedback Page</vt:lpstr>
      <vt:lpstr>PowerPoint Presentation</vt:lpstr>
      <vt:lpstr>Registration Page</vt:lpstr>
      <vt:lpstr>PowerPoint Presentation</vt:lpstr>
      <vt:lpstr>Contact Us Page</vt:lpstr>
      <vt:lpstr>PowerPoint Presentation</vt:lpstr>
      <vt:lpstr>     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Portal</dc:title>
  <dc:creator>Atharva Patil</dc:creator>
  <cp:lastModifiedBy>Atharva Patil</cp:lastModifiedBy>
  <cp:revision>12</cp:revision>
  <dcterms:created xsi:type="dcterms:W3CDTF">2021-08-24T13:37:12Z</dcterms:created>
  <dcterms:modified xsi:type="dcterms:W3CDTF">2021-08-25T10:13:02Z</dcterms:modified>
</cp:coreProperties>
</file>